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76C9F-DB9D-4657-B8DB-27703FFFA2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dsdsdsds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BCB03F-40B6-414C-9E7D-6F196E931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919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Sala de reuniones Ion</vt:lpstr>
      <vt:lpstr>dsdsdsds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dsdsdsds</dc:title>
  <dc:creator>ENS</dc:creator>
  <cp:lastModifiedBy>ENS</cp:lastModifiedBy>
  <cp:revision>1</cp:revision>
  <dcterms:created xsi:type="dcterms:W3CDTF">2019-04-02T09:13:21Z</dcterms:created>
  <dcterms:modified xsi:type="dcterms:W3CDTF">2019-04-02T09:13:36Z</dcterms:modified>
</cp:coreProperties>
</file>